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7" r:id="rId4"/>
    <p:sldId id="278" r:id="rId5"/>
    <p:sldId id="267" r:id="rId6"/>
    <p:sldId id="263" r:id="rId7"/>
    <p:sldId id="264" r:id="rId8"/>
    <p:sldId id="265" r:id="rId9"/>
    <p:sldId id="266" r:id="rId10"/>
    <p:sldId id="268" r:id="rId11"/>
    <p:sldId id="270" r:id="rId12"/>
    <p:sldId id="269" r:id="rId13"/>
    <p:sldId id="271" r:id="rId14"/>
    <p:sldId id="272" r:id="rId15"/>
    <p:sldId id="273" r:id="rId16"/>
    <p:sldId id="274" r:id="rId17"/>
    <p:sldId id="275" r:id="rId18"/>
    <p:sldId id="26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4E80-9740-4351-9F9E-1B72DC2533DF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970CC58-43DF-4F50-BE6A-3866BABE2B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4E80-9740-4351-9F9E-1B72DC2533DF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CC58-43DF-4F50-BE6A-3866BABE2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4E80-9740-4351-9F9E-1B72DC2533DF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CC58-43DF-4F50-BE6A-3866BABE2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4E80-9740-4351-9F9E-1B72DC2533DF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CC58-43DF-4F50-BE6A-3866BABE2B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4E80-9740-4351-9F9E-1B72DC2533DF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970CC58-43DF-4F50-BE6A-3866BABE2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4E80-9740-4351-9F9E-1B72DC2533DF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CC58-43DF-4F50-BE6A-3866BABE2B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4E80-9740-4351-9F9E-1B72DC2533DF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CC58-43DF-4F50-BE6A-3866BABE2B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4E80-9740-4351-9F9E-1B72DC2533DF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CC58-43DF-4F50-BE6A-3866BABE2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4E80-9740-4351-9F9E-1B72DC2533DF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CC58-43DF-4F50-BE6A-3866BABE2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4E80-9740-4351-9F9E-1B72DC2533DF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CC58-43DF-4F50-BE6A-3866BABE2B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4E80-9740-4351-9F9E-1B72DC2533DF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970CC58-43DF-4F50-BE6A-3866BABE2B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71A4E80-9740-4351-9F9E-1B72DC2533DF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970CC58-43DF-4F50-BE6A-3866BABE2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familia</a:t>
            </a:r>
            <a:r>
              <a:rPr lang="en-US" dirty="0" smtClean="0"/>
              <a:t> / </a:t>
            </a:r>
            <a:r>
              <a:rPr lang="en-US" dirty="0" err="1" smtClean="0"/>
              <a:t>Adjetivos</a:t>
            </a:r>
            <a:r>
              <a:rPr lang="en-US" dirty="0" smtClean="0"/>
              <a:t> / </a:t>
            </a:r>
            <a:r>
              <a:rPr lang="en-US" dirty="0" err="1" smtClean="0"/>
              <a:t>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3916362"/>
          </a:xfrm>
        </p:spPr>
        <p:txBody>
          <a:bodyPr/>
          <a:lstStyle/>
          <a:p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4800600"/>
            <a:ext cx="7772400" cy="1219200"/>
          </a:xfrm>
        </p:spPr>
        <p:txBody>
          <a:bodyPr/>
          <a:lstStyle/>
          <a:p>
            <a:r>
              <a:rPr lang="en-US" dirty="0" smtClean="0"/>
              <a:t>PINTAR</a:t>
            </a:r>
            <a:endParaRPr lang="es-ES_trad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09600"/>
            <a:ext cx="3506932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65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3916362"/>
          </a:xfrm>
        </p:spPr>
        <p:txBody>
          <a:bodyPr/>
          <a:lstStyle/>
          <a:p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5029200"/>
            <a:ext cx="7772400" cy="990600"/>
          </a:xfrm>
        </p:spPr>
        <p:txBody>
          <a:bodyPr/>
          <a:lstStyle/>
          <a:p>
            <a:r>
              <a:rPr lang="en-US" dirty="0" smtClean="0"/>
              <a:t>SACAR BUENAS NOTAS</a:t>
            </a:r>
            <a:endParaRPr lang="es-ES_trad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"/>
            <a:ext cx="3446318" cy="344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34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3459162"/>
          </a:xfrm>
        </p:spPr>
        <p:txBody>
          <a:bodyPr/>
          <a:lstStyle/>
          <a:p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4876800"/>
            <a:ext cx="7772400" cy="1143000"/>
          </a:xfrm>
        </p:spPr>
        <p:txBody>
          <a:bodyPr/>
          <a:lstStyle/>
          <a:p>
            <a:r>
              <a:rPr lang="en-US" dirty="0" smtClean="0"/>
              <a:t>ESTUDIAR</a:t>
            </a:r>
            <a:endParaRPr lang="es-ES_trad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57200"/>
            <a:ext cx="3803649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31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3840162"/>
          </a:xfrm>
        </p:spPr>
        <p:txBody>
          <a:bodyPr/>
          <a:lstStyle/>
          <a:p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4724400"/>
            <a:ext cx="7772400" cy="1295400"/>
          </a:xfrm>
        </p:spPr>
        <p:txBody>
          <a:bodyPr/>
          <a:lstStyle/>
          <a:p>
            <a:r>
              <a:rPr lang="en-US" dirty="0" smtClean="0"/>
              <a:t>VER LA TELEVISIÓN</a:t>
            </a:r>
            <a:endParaRPr lang="es-ES_trad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161" y="381000"/>
            <a:ext cx="5000625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12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3687762"/>
          </a:xfrm>
        </p:spPr>
        <p:txBody>
          <a:bodyPr/>
          <a:lstStyle/>
          <a:p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4876800"/>
            <a:ext cx="7772400" cy="1143000"/>
          </a:xfrm>
        </p:spPr>
        <p:txBody>
          <a:bodyPr/>
          <a:lstStyle/>
          <a:p>
            <a:r>
              <a:rPr lang="en-US" dirty="0" smtClean="0"/>
              <a:t>HACER LA TAREA</a:t>
            </a:r>
            <a:endParaRPr lang="es-ES_trad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-152400"/>
            <a:ext cx="2992009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65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068762"/>
          </a:xfrm>
        </p:spPr>
        <p:txBody>
          <a:bodyPr/>
          <a:lstStyle/>
          <a:p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5029200"/>
            <a:ext cx="7772400" cy="990600"/>
          </a:xfrm>
        </p:spPr>
        <p:txBody>
          <a:bodyPr/>
          <a:lstStyle/>
          <a:p>
            <a:r>
              <a:rPr lang="en-US" dirty="0" smtClean="0"/>
              <a:t>PRACTICAR FÚTBOL</a:t>
            </a:r>
            <a:endParaRPr lang="es-ES_trad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9600"/>
            <a:ext cx="4812632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54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3687762"/>
          </a:xfrm>
        </p:spPr>
        <p:txBody>
          <a:bodyPr/>
          <a:lstStyle/>
          <a:p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5029200"/>
            <a:ext cx="7772400" cy="990600"/>
          </a:xfrm>
        </p:spPr>
        <p:txBody>
          <a:bodyPr/>
          <a:lstStyle/>
          <a:p>
            <a:r>
              <a:rPr lang="en-US" dirty="0" smtClean="0"/>
              <a:t>COMER</a:t>
            </a:r>
            <a:endParaRPr lang="es-ES_trad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1000"/>
            <a:ext cx="3446318" cy="344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23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3992562"/>
          </a:xfrm>
        </p:spPr>
        <p:txBody>
          <a:bodyPr/>
          <a:lstStyle/>
          <a:p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4876800"/>
            <a:ext cx="7772400" cy="1143000"/>
          </a:xfrm>
        </p:spPr>
        <p:txBody>
          <a:bodyPr/>
          <a:lstStyle/>
          <a:p>
            <a:r>
              <a:rPr lang="en-US" dirty="0" smtClean="0"/>
              <a:t>VISITAR EL GIMNASIO</a:t>
            </a:r>
            <a:endParaRPr lang="es-ES_trad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"/>
            <a:ext cx="3268139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2424545" cy="242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74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Practicamos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Carla le </a:t>
            </a:r>
            <a:r>
              <a:rPr lang="en-US" dirty="0" err="1" smtClean="0"/>
              <a:t>gusta</a:t>
            </a:r>
            <a:r>
              <a:rPr lang="en-US" dirty="0" smtClean="0"/>
              <a:t> mucho </a:t>
            </a:r>
            <a:r>
              <a:rPr lang="en-US" dirty="0" err="1" smtClean="0"/>
              <a:t>pintar</a:t>
            </a:r>
            <a:r>
              <a:rPr lang="en-US" dirty="0" smtClean="0"/>
              <a:t>.  Ella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u="sng" dirty="0" smtClean="0"/>
              <a:t>			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Juan no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bajo</a:t>
            </a:r>
            <a:r>
              <a:rPr lang="en-US" dirty="0" smtClean="0"/>
              <a:t>.  Es </a:t>
            </a:r>
            <a:r>
              <a:rPr lang="en-US" u="sng" dirty="0" smtClean="0"/>
              <a:t>				</a:t>
            </a:r>
            <a:r>
              <a:rPr lang="en-US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Claudia </a:t>
            </a:r>
            <a:r>
              <a:rPr lang="en-US" dirty="0" err="1" smtClean="0"/>
              <a:t>estudia</a:t>
            </a:r>
            <a:r>
              <a:rPr lang="en-US" dirty="0" smtClean="0"/>
              <a:t> mucho y </a:t>
            </a:r>
            <a:r>
              <a:rPr lang="en-US" dirty="0" err="1" smtClean="0"/>
              <a:t>saca</a:t>
            </a:r>
            <a:r>
              <a:rPr lang="en-US" dirty="0" smtClean="0"/>
              <a:t> </a:t>
            </a:r>
            <a:r>
              <a:rPr lang="en-US" dirty="0" err="1" smtClean="0"/>
              <a:t>buenas</a:t>
            </a:r>
            <a:r>
              <a:rPr lang="en-US" dirty="0" smtClean="0"/>
              <a:t> </a:t>
            </a:r>
            <a:r>
              <a:rPr lang="en-US" dirty="0" err="1" smtClean="0"/>
              <a:t>notas</a:t>
            </a:r>
            <a:r>
              <a:rPr lang="en-US" dirty="0" smtClean="0"/>
              <a:t> en los </a:t>
            </a:r>
            <a:r>
              <a:rPr lang="en-US" dirty="0" err="1" smtClean="0"/>
              <a:t>exámenes</a:t>
            </a:r>
            <a:r>
              <a:rPr lang="en-US" dirty="0" smtClean="0"/>
              <a:t>.  Ella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u="sng" dirty="0" smtClean="0"/>
              <a:t>				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Paco</a:t>
            </a:r>
            <a:r>
              <a:rPr lang="en-US" dirty="0" smtClean="0"/>
              <a:t> y Juan son </a:t>
            </a:r>
            <a:r>
              <a:rPr lang="en-US" dirty="0" err="1" smtClean="0"/>
              <a:t>hermanos</a:t>
            </a:r>
            <a:r>
              <a:rPr lang="en-US" dirty="0" smtClean="0"/>
              <a:t>.  </a:t>
            </a:r>
            <a:r>
              <a:rPr lang="en-US" dirty="0" err="1" smtClean="0"/>
              <a:t>Ellos</a:t>
            </a:r>
            <a:r>
              <a:rPr lang="en-US" dirty="0" smtClean="0"/>
              <a:t> </a:t>
            </a:r>
            <a:r>
              <a:rPr lang="en-US" dirty="0" err="1" smtClean="0"/>
              <a:t>miran</a:t>
            </a:r>
            <a:r>
              <a:rPr lang="en-US" dirty="0" smtClean="0"/>
              <a:t> </a:t>
            </a:r>
            <a:r>
              <a:rPr lang="en-US" dirty="0" err="1" smtClean="0"/>
              <a:t>mucha</a:t>
            </a:r>
            <a:r>
              <a:rPr lang="en-US" dirty="0" smtClean="0"/>
              <a:t> </a:t>
            </a:r>
            <a:r>
              <a:rPr lang="en-US" dirty="0" err="1" smtClean="0"/>
              <a:t>televisión</a:t>
            </a:r>
            <a:r>
              <a:rPr lang="en-US" dirty="0" smtClean="0"/>
              <a:t> y no </a:t>
            </a:r>
            <a:r>
              <a:rPr lang="en-US" dirty="0" err="1" smtClean="0"/>
              <a:t>hacen</a:t>
            </a:r>
            <a:r>
              <a:rPr lang="en-US" dirty="0" smtClean="0"/>
              <a:t> la </a:t>
            </a:r>
            <a:r>
              <a:rPr lang="en-US" dirty="0" err="1" smtClean="0"/>
              <a:t>tarea</a:t>
            </a:r>
            <a:r>
              <a:rPr lang="en-US" dirty="0" smtClean="0"/>
              <a:t>.  </a:t>
            </a:r>
            <a:r>
              <a:rPr lang="en-US" dirty="0" err="1" smtClean="0"/>
              <a:t>Ellos</a:t>
            </a:r>
            <a:r>
              <a:rPr lang="en-US" dirty="0" smtClean="0"/>
              <a:t> son </a:t>
            </a:r>
            <a:r>
              <a:rPr lang="en-US" u="sng" dirty="0" smtClean="0"/>
              <a:t>				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Brian </a:t>
            </a:r>
            <a:r>
              <a:rPr lang="en-US" dirty="0" err="1" smtClean="0"/>
              <a:t>practica</a:t>
            </a:r>
            <a:r>
              <a:rPr lang="en-US" dirty="0" smtClean="0"/>
              <a:t> </a:t>
            </a:r>
            <a:r>
              <a:rPr lang="en-US" dirty="0" err="1" smtClean="0"/>
              <a:t>fútbol</a:t>
            </a:r>
            <a:r>
              <a:rPr lang="en-US" dirty="0" smtClean="0"/>
              <a:t> y </a:t>
            </a:r>
            <a:r>
              <a:rPr lang="en-US" dirty="0" err="1" smtClean="0"/>
              <a:t>béisbol</a:t>
            </a:r>
            <a:r>
              <a:rPr lang="en-US" dirty="0" smtClean="0"/>
              <a:t>.  Brian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u="sng" dirty="0" smtClean="0"/>
              <a:t>			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Mis</a:t>
            </a:r>
            <a:r>
              <a:rPr lang="en-US" dirty="0" smtClean="0"/>
              <a:t> dos </a:t>
            </a:r>
            <a:r>
              <a:rPr lang="en-US" dirty="0" err="1" smtClean="0"/>
              <a:t>abuelas</a:t>
            </a:r>
            <a:r>
              <a:rPr lang="en-US" dirty="0" smtClean="0"/>
              <a:t> </a:t>
            </a:r>
            <a:r>
              <a:rPr lang="en-US" dirty="0" err="1" smtClean="0"/>
              <a:t>comen</a:t>
            </a:r>
            <a:r>
              <a:rPr lang="en-US" dirty="0" smtClean="0"/>
              <a:t> mucho chocolate y no </a:t>
            </a:r>
            <a:r>
              <a:rPr lang="en-US" dirty="0" err="1" smtClean="0"/>
              <a:t>visitan</a:t>
            </a:r>
            <a:r>
              <a:rPr lang="en-US" dirty="0" smtClean="0"/>
              <a:t> el </a:t>
            </a:r>
            <a:r>
              <a:rPr lang="en-US" dirty="0" err="1" smtClean="0"/>
              <a:t>gimnasio</a:t>
            </a:r>
            <a:r>
              <a:rPr lang="en-US" dirty="0" smtClean="0"/>
              <a:t> </a:t>
            </a:r>
            <a:r>
              <a:rPr lang="en-US" dirty="0" err="1" smtClean="0"/>
              <a:t>nunca</a:t>
            </a:r>
            <a:r>
              <a:rPr lang="en-US" dirty="0" smtClean="0"/>
              <a:t>.  </a:t>
            </a:r>
            <a:r>
              <a:rPr lang="en-US" dirty="0" err="1" smtClean="0"/>
              <a:t>Ellas</a:t>
            </a:r>
            <a:r>
              <a:rPr lang="en-US" dirty="0" smtClean="0"/>
              <a:t> son </a:t>
            </a:r>
            <a:r>
              <a:rPr lang="en-US" u="sng" dirty="0" smtClean="0"/>
              <a:t>				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Examen</a:t>
            </a:r>
            <a:r>
              <a:rPr lang="en-US" dirty="0" smtClean="0"/>
              <a:t>, </a:t>
            </a:r>
            <a:r>
              <a:rPr lang="en-US" dirty="0" err="1" smtClean="0"/>
              <a:t>Lunes</a:t>
            </a:r>
            <a:r>
              <a:rPr lang="en-US" dirty="0" smtClean="0"/>
              <a:t> 7 de </a:t>
            </a:r>
            <a:r>
              <a:rPr lang="en-US" dirty="0" err="1" smtClean="0"/>
              <a:t>noviembre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054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Unit 2 “Los </a:t>
            </a:r>
            <a:r>
              <a:rPr lang="en-US" dirty="0" err="1" smtClean="0">
                <a:solidFill>
                  <a:srgbClr val="0070C0"/>
                </a:solidFill>
              </a:rPr>
              <a:t>objetos</a:t>
            </a:r>
            <a:r>
              <a:rPr lang="en-US" dirty="0" smtClean="0">
                <a:solidFill>
                  <a:srgbClr val="0070C0"/>
                </a:solidFill>
              </a:rPr>
              <a:t> y los </a:t>
            </a:r>
            <a:r>
              <a:rPr lang="en-US" dirty="0" err="1" smtClean="0">
                <a:solidFill>
                  <a:srgbClr val="0070C0"/>
                </a:solidFill>
              </a:rPr>
              <a:t>mandatos</a:t>
            </a:r>
            <a:r>
              <a:rPr lang="en-US" dirty="0" smtClean="0">
                <a:solidFill>
                  <a:srgbClr val="0070C0"/>
                </a:solidFill>
              </a:rPr>
              <a:t> de la </a:t>
            </a:r>
            <a:r>
              <a:rPr lang="en-US" dirty="0" err="1" smtClean="0">
                <a:solidFill>
                  <a:srgbClr val="0070C0"/>
                </a:solidFill>
              </a:rPr>
              <a:t>clase</a:t>
            </a:r>
            <a:r>
              <a:rPr lang="en-US" dirty="0" smtClean="0">
                <a:solidFill>
                  <a:srgbClr val="0070C0"/>
                </a:solidFill>
              </a:rPr>
              <a:t>” (</a:t>
            </a:r>
            <a:r>
              <a:rPr lang="en-US" dirty="0" err="1" smtClean="0">
                <a:solidFill>
                  <a:srgbClr val="0070C0"/>
                </a:solidFill>
              </a:rPr>
              <a:t>Vocabulario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                </a:t>
            </a:r>
            <a:r>
              <a:rPr lang="en-US" dirty="0" err="1" smtClean="0">
                <a:solidFill>
                  <a:srgbClr val="0070C0"/>
                </a:solidFill>
              </a:rPr>
              <a:t>Diferencia</a:t>
            </a:r>
            <a:r>
              <a:rPr lang="en-US" dirty="0" smtClean="0">
                <a:solidFill>
                  <a:srgbClr val="0070C0"/>
                </a:solidFill>
              </a:rPr>
              <a:t>: Un / </a:t>
            </a:r>
            <a:r>
              <a:rPr lang="en-US" dirty="0" err="1" smtClean="0">
                <a:solidFill>
                  <a:srgbClr val="0070C0"/>
                </a:solidFill>
              </a:rPr>
              <a:t>Una</a:t>
            </a:r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Unit 5 “La casa”(</a:t>
            </a:r>
            <a:r>
              <a:rPr lang="en-US" dirty="0" err="1" smtClean="0">
                <a:solidFill>
                  <a:srgbClr val="C00000"/>
                </a:solidFill>
              </a:rPr>
              <a:t>Vocabulario</a:t>
            </a:r>
            <a:r>
              <a:rPr lang="en-US" dirty="0" smtClean="0">
                <a:solidFill>
                  <a:srgbClr val="C00000"/>
                </a:solidFill>
              </a:rPr>
              <a:t>) / Adjectives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               </a:t>
            </a:r>
            <a:r>
              <a:rPr lang="en-US" dirty="0" err="1" smtClean="0">
                <a:solidFill>
                  <a:srgbClr val="C00000"/>
                </a:solidFill>
              </a:rPr>
              <a:t>Verbos</a:t>
            </a:r>
            <a:r>
              <a:rPr lang="en-US" dirty="0" smtClean="0">
                <a:solidFill>
                  <a:srgbClr val="C00000"/>
                </a:solidFill>
              </a:rPr>
              <a:t>: Hay (there is/there are)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                            </a:t>
            </a:r>
            <a:r>
              <a:rPr lang="en-US" dirty="0" err="1" smtClean="0">
                <a:solidFill>
                  <a:srgbClr val="C00000"/>
                </a:solidFill>
              </a:rPr>
              <a:t>Es</a:t>
            </a:r>
            <a:r>
              <a:rPr lang="en-US" dirty="0" smtClean="0">
                <a:solidFill>
                  <a:srgbClr val="C00000"/>
                </a:solidFill>
              </a:rPr>
              <a:t> (characteristics)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                            </a:t>
            </a:r>
            <a:r>
              <a:rPr lang="en-US" dirty="0" err="1" smtClean="0">
                <a:solidFill>
                  <a:srgbClr val="C00000"/>
                </a:solidFill>
              </a:rPr>
              <a:t>Está</a:t>
            </a:r>
            <a:r>
              <a:rPr lang="en-US" dirty="0" smtClean="0">
                <a:solidFill>
                  <a:srgbClr val="C00000"/>
                </a:solidFill>
              </a:rPr>
              <a:t> (location)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Unit 6 “La </a:t>
            </a:r>
            <a:r>
              <a:rPr lang="en-US" dirty="0" err="1" smtClean="0">
                <a:solidFill>
                  <a:srgbClr val="002060"/>
                </a:solidFill>
              </a:rPr>
              <a:t>familia</a:t>
            </a:r>
            <a:r>
              <a:rPr lang="en-US" dirty="0" smtClean="0">
                <a:solidFill>
                  <a:srgbClr val="002060"/>
                </a:solidFill>
              </a:rPr>
              <a:t>” (</a:t>
            </a:r>
            <a:r>
              <a:rPr lang="en-US" dirty="0" err="1" smtClean="0">
                <a:solidFill>
                  <a:srgbClr val="002060"/>
                </a:solidFill>
              </a:rPr>
              <a:t>Vocabulario</a:t>
            </a:r>
            <a:r>
              <a:rPr lang="en-US" dirty="0" smtClean="0">
                <a:solidFill>
                  <a:srgbClr val="002060"/>
                </a:solidFill>
              </a:rPr>
              <a:t>) / Adjectives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              </a:t>
            </a:r>
            <a:r>
              <a:rPr lang="en-US" dirty="0" err="1" smtClean="0">
                <a:solidFill>
                  <a:srgbClr val="002060"/>
                </a:solidFill>
              </a:rPr>
              <a:t>Verbos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002060"/>
                </a:solidFill>
              </a:rPr>
              <a:t>Tener</a:t>
            </a:r>
            <a:r>
              <a:rPr lang="en-US" dirty="0" smtClean="0">
                <a:solidFill>
                  <a:srgbClr val="002060"/>
                </a:solidFill>
              </a:rPr>
              <a:t> (To have)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                             </a:t>
            </a:r>
            <a:r>
              <a:rPr lang="en-US" dirty="0" err="1" smtClean="0">
                <a:solidFill>
                  <a:srgbClr val="002060"/>
                </a:solidFill>
              </a:rPr>
              <a:t>Ser</a:t>
            </a:r>
            <a:r>
              <a:rPr lang="en-US" dirty="0" smtClean="0">
                <a:solidFill>
                  <a:srgbClr val="002060"/>
                </a:solidFill>
              </a:rPr>
              <a:t> (to be)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                           </a:t>
            </a:r>
            <a:r>
              <a:rPr lang="en-US" dirty="0" err="1" smtClean="0">
                <a:solidFill>
                  <a:srgbClr val="002060"/>
                </a:solidFill>
              </a:rPr>
              <a:t>Verbos</a:t>
            </a:r>
            <a:r>
              <a:rPr lang="en-US" dirty="0" smtClean="0">
                <a:solidFill>
                  <a:srgbClr val="002060"/>
                </a:solidFill>
              </a:rPr>
              <a:t> en -</a:t>
            </a:r>
            <a:r>
              <a:rPr lang="en-US" dirty="0" err="1" smtClean="0">
                <a:solidFill>
                  <a:srgbClr val="002060"/>
                </a:solidFill>
              </a:rPr>
              <a:t>ar</a:t>
            </a:r>
            <a:endParaRPr lang="es-ES_tradn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37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ahora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dirty="0"/>
              <a:t>¿Cómo se llama tu hermano/a</a:t>
            </a:r>
            <a:r>
              <a:rPr lang="es-ES_tradnl" dirty="0" smtClean="0"/>
              <a:t>?</a:t>
            </a:r>
          </a:p>
          <a:p>
            <a:pPr marL="0" indent="0">
              <a:buNone/>
            </a:pPr>
            <a:endParaRPr lang="es-ES_tradnl" dirty="0"/>
          </a:p>
          <a:p>
            <a:r>
              <a:rPr lang="es-ES_tradnl" dirty="0"/>
              <a:t>¿Cuántos años tienes</a:t>
            </a:r>
            <a:r>
              <a:rPr lang="es-ES_tradnl" dirty="0" smtClean="0"/>
              <a:t>?</a:t>
            </a:r>
          </a:p>
          <a:p>
            <a:pPr marL="0" indent="0">
              <a:buNone/>
            </a:pPr>
            <a:endParaRPr lang="es-ES_tradnl" dirty="0"/>
          </a:p>
          <a:p>
            <a:r>
              <a:rPr lang="es-ES_tradnl" dirty="0"/>
              <a:t>¿Tienes un primo? ¿Cómo se llama</a:t>
            </a:r>
            <a:r>
              <a:rPr lang="es-ES_tradnl" dirty="0" smtClean="0"/>
              <a:t>?</a:t>
            </a:r>
          </a:p>
          <a:p>
            <a:pPr marL="0" indent="0">
              <a:buNone/>
            </a:pPr>
            <a:endParaRPr lang="es-ES_tradnl" dirty="0"/>
          </a:p>
          <a:p>
            <a:r>
              <a:rPr lang="es-ES_tradnl" dirty="0"/>
              <a:t>¿Dónde está tu casa?</a:t>
            </a:r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7515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Responde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smtClean="0"/>
              <a:t>preguntas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_tradnl" sz="2800" dirty="0">
                <a:latin typeface="Calibri"/>
                <a:ea typeface="Calibri"/>
                <a:cs typeface="Times New Roman"/>
              </a:rPr>
              <a:t>¿Cuántas pizarras </a:t>
            </a:r>
            <a:r>
              <a:rPr lang="es-ES_tradnl" sz="40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hay </a:t>
            </a:r>
            <a:r>
              <a:rPr lang="es-ES_tradnl" sz="2800" dirty="0">
                <a:latin typeface="Calibri"/>
                <a:ea typeface="Calibri"/>
                <a:cs typeface="Times New Roman"/>
              </a:rPr>
              <a:t>en la clase?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_tradnl" sz="2800" dirty="0">
                <a:latin typeface="Calibri"/>
                <a:ea typeface="Calibri"/>
                <a:cs typeface="Times New Roman"/>
              </a:rPr>
              <a:t>¿Cómo </a:t>
            </a:r>
            <a:r>
              <a:rPr lang="es-ES_tradnl" sz="40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se llama</a:t>
            </a:r>
            <a:r>
              <a:rPr lang="es-ES_tradnl" sz="28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s-ES_tradnl" sz="2800" dirty="0">
                <a:latin typeface="Calibri"/>
                <a:ea typeface="Calibri"/>
                <a:cs typeface="Times New Roman"/>
              </a:rPr>
              <a:t>tu tío?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_tradnl" sz="2800" dirty="0">
                <a:latin typeface="Calibri"/>
                <a:ea typeface="Calibri"/>
                <a:cs typeface="Times New Roman"/>
              </a:rPr>
              <a:t>¿Qué objetos </a:t>
            </a:r>
            <a:r>
              <a:rPr lang="es-ES_tradnl" sz="40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hay</a:t>
            </a:r>
            <a:r>
              <a:rPr lang="es-ES_tradnl" sz="2800" dirty="0">
                <a:latin typeface="Calibri"/>
                <a:ea typeface="Calibri"/>
                <a:cs typeface="Times New Roman"/>
              </a:rPr>
              <a:t> en tu cuarto?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_tradnl" sz="2800" dirty="0">
                <a:latin typeface="Calibri"/>
                <a:ea typeface="Calibri"/>
                <a:cs typeface="Times New Roman"/>
              </a:rPr>
              <a:t>¿Cómo </a:t>
            </a:r>
            <a:r>
              <a:rPr lang="es-ES_tradnl" sz="40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es</a:t>
            </a:r>
            <a:r>
              <a:rPr lang="es-ES_tradnl" sz="2800" dirty="0">
                <a:latin typeface="Calibri"/>
                <a:ea typeface="Calibri"/>
                <a:cs typeface="Times New Roman"/>
              </a:rPr>
              <a:t> tu casa?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_tradnl" sz="2800" dirty="0">
                <a:latin typeface="Calibri"/>
                <a:ea typeface="Calibri"/>
                <a:cs typeface="Times New Roman"/>
              </a:rPr>
              <a:t>¿Dónde </a:t>
            </a:r>
            <a:r>
              <a:rPr lang="es-ES_tradnl" sz="40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está </a:t>
            </a:r>
            <a:r>
              <a:rPr lang="es-ES_tradnl" sz="2800" dirty="0">
                <a:latin typeface="Calibri"/>
                <a:ea typeface="Calibri"/>
                <a:cs typeface="Times New Roman"/>
              </a:rPr>
              <a:t>tu cuarto? (</a:t>
            </a:r>
            <a:r>
              <a:rPr lang="es-ES_tradnl" sz="2800" dirty="0" err="1">
                <a:latin typeface="Calibri"/>
                <a:ea typeface="Calibri"/>
                <a:cs typeface="Times New Roman"/>
              </a:rPr>
              <a:t>upstairs</a:t>
            </a:r>
            <a:r>
              <a:rPr lang="es-ES_tradnl" sz="2800" dirty="0">
                <a:latin typeface="Calibri"/>
                <a:ea typeface="Calibri"/>
                <a:cs typeface="Times New Roman"/>
              </a:rPr>
              <a:t> / </a:t>
            </a:r>
            <a:r>
              <a:rPr lang="es-ES_tradnl" sz="2800" dirty="0" err="1">
                <a:latin typeface="Calibri"/>
                <a:ea typeface="Calibri"/>
                <a:cs typeface="Times New Roman"/>
              </a:rPr>
              <a:t>downstairs</a:t>
            </a:r>
            <a:r>
              <a:rPr lang="es-ES_tradnl" sz="2800" dirty="0">
                <a:latin typeface="Calibri"/>
                <a:ea typeface="Calibri"/>
                <a:cs typeface="Times New Roman"/>
              </a:rPr>
              <a:t>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_tradnl" sz="2800" dirty="0">
                <a:latin typeface="Calibri"/>
                <a:ea typeface="Calibri"/>
                <a:cs typeface="Times New Roman"/>
              </a:rPr>
              <a:t>¿Cómo es tu </a:t>
            </a:r>
            <a:r>
              <a:rPr lang="es-ES_tradnl" sz="40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padre</a:t>
            </a:r>
            <a:r>
              <a:rPr lang="es-ES_tradnl" sz="2800" dirty="0">
                <a:latin typeface="Calibri"/>
                <a:ea typeface="Calibri"/>
                <a:cs typeface="Times New Roman"/>
              </a:rPr>
              <a:t>? (3 </a:t>
            </a:r>
            <a:r>
              <a:rPr lang="es-ES_tradnl" sz="2800" dirty="0" err="1">
                <a:latin typeface="Calibri"/>
                <a:ea typeface="Calibri"/>
                <a:cs typeface="Times New Roman"/>
              </a:rPr>
              <a:t>adjectives</a:t>
            </a:r>
            <a:r>
              <a:rPr lang="es-ES_tradnl" sz="2800" dirty="0">
                <a:latin typeface="Calibri"/>
                <a:ea typeface="Calibri"/>
                <a:cs typeface="Times New Roman"/>
              </a:rPr>
              <a:t>)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s-ES_tradnl" sz="2800" dirty="0">
              <a:latin typeface="Calibri"/>
              <a:ea typeface="Calibri"/>
              <a:cs typeface="Times New Roman"/>
            </a:endParaRP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142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257800"/>
          </a:xfrm>
        </p:spPr>
        <p:txBody>
          <a:bodyPr>
            <a:noAutofit/>
          </a:bodyPr>
          <a:lstStyle/>
          <a:p>
            <a:r>
              <a:rPr lang="es-ES_tradnl" sz="3200" dirty="0"/>
              <a:t>El padre de mi padre es ____________________</a:t>
            </a:r>
          </a:p>
          <a:p>
            <a:r>
              <a:rPr lang="es-ES_tradnl" sz="3200" dirty="0"/>
              <a:t>La madre de mi madre es ___________________</a:t>
            </a:r>
          </a:p>
          <a:p>
            <a:r>
              <a:rPr lang="es-ES_tradnl" sz="3200" dirty="0"/>
              <a:t>El hermano de mi padre es __________________</a:t>
            </a:r>
          </a:p>
          <a:p>
            <a:r>
              <a:rPr lang="es-ES_tradnl" sz="3200" dirty="0"/>
              <a:t>La hermana de mi padre es __________________</a:t>
            </a:r>
          </a:p>
          <a:p>
            <a:r>
              <a:rPr lang="es-ES_tradnl" sz="3200" dirty="0"/>
              <a:t>El hijo de mi tía </a:t>
            </a:r>
            <a:r>
              <a:rPr lang="es-ES_tradnl" sz="3200" dirty="0" smtClean="0"/>
              <a:t>es _______________________</a:t>
            </a:r>
            <a:endParaRPr lang="es-ES_tradnl" sz="3200" dirty="0"/>
          </a:p>
          <a:p>
            <a:endParaRPr lang="es-ES_tradnl" sz="3200" dirty="0"/>
          </a:p>
        </p:txBody>
      </p:sp>
    </p:spTree>
    <p:extLst>
      <p:ext uri="{BB962C8B-B14F-4D97-AF65-F5344CB8AC3E}">
        <p14:creationId xmlns:p14="http://schemas.microsoft.com/office/powerpoint/2010/main" val="25819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el hombre?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Es alt</a:t>
            </a:r>
            <a:r>
              <a:rPr lang="en-US" b="1" dirty="0" smtClean="0"/>
              <a:t>o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Es </a:t>
            </a:r>
            <a:r>
              <a:rPr lang="en-US" dirty="0" err="1" smtClean="0"/>
              <a:t>delgad</a:t>
            </a:r>
            <a:r>
              <a:rPr lang="en-US" b="1" dirty="0" err="1" smtClean="0"/>
              <a:t>o</a:t>
            </a:r>
            <a:r>
              <a:rPr lang="en-US" dirty="0" smtClean="0"/>
              <a:t>.</a:t>
            </a:r>
          </a:p>
        </p:txBody>
      </p:sp>
      <p:pic>
        <p:nvPicPr>
          <p:cNvPr id="1026" name="Picture 2" descr="http://image.shutterstock.com/display_pic_with_logo/269281/269281,1229179119,1/stock-photo-illustration-of-funny-thin-guy-219937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524000"/>
            <a:ext cx="2743200" cy="4305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son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mujeres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Ellas</a:t>
            </a:r>
            <a:r>
              <a:rPr lang="en-US" dirty="0" smtClean="0"/>
              <a:t> son </a:t>
            </a:r>
            <a:r>
              <a:rPr lang="en-US" dirty="0" err="1" smtClean="0"/>
              <a:t>alt</a:t>
            </a:r>
            <a:r>
              <a:rPr lang="en-US" b="1" dirty="0" err="1" smtClean="0"/>
              <a:t>as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Ellas</a:t>
            </a:r>
            <a:r>
              <a:rPr lang="en-US" dirty="0" smtClean="0"/>
              <a:t> son </a:t>
            </a:r>
            <a:r>
              <a:rPr lang="en-US" dirty="0" err="1" smtClean="0"/>
              <a:t>deportist</a:t>
            </a:r>
            <a:r>
              <a:rPr lang="en-US" b="1" dirty="0" err="1" smtClean="0"/>
              <a:t>as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21506" name="Picture 2" descr="http://cache1.asset-cache.net/xc/76675567.jpg?v=1&amp;c=IWSAsset&amp;k=2&amp;d=77BFBA49EF87892140FEB0FF7845C57D00DA32978C57E650139AD4F2F7F77292749D8359B7B207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086099"/>
            <a:ext cx="5657850" cy="3771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ella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Ella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rubi</a:t>
            </a:r>
            <a:r>
              <a:rPr lang="en-US" b="1" dirty="0" err="1" smtClean="0"/>
              <a:t>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Ella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tont</a:t>
            </a:r>
            <a:r>
              <a:rPr lang="en-US" b="1" dirty="0" err="1" smtClean="0"/>
              <a:t>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Ella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bonit</a:t>
            </a:r>
            <a:r>
              <a:rPr lang="en-US" b="1" dirty="0" err="1" smtClean="0"/>
              <a:t>a</a:t>
            </a:r>
            <a:r>
              <a:rPr lang="en-US" dirty="0" smtClean="0"/>
              <a:t> /</a:t>
            </a:r>
            <a:r>
              <a:rPr lang="en-US" dirty="0" err="1" smtClean="0"/>
              <a:t>fe</a:t>
            </a:r>
            <a:r>
              <a:rPr lang="en-US" b="1" dirty="0" err="1" smtClean="0"/>
              <a:t>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Ella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perezos</a:t>
            </a:r>
            <a:r>
              <a:rPr lang="en-US" b="1" dirty="0" err="1" smtClean="0"/>
              <a:t>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3554" name="Picture 2" descr="http://www.fullissue.com/wp-content/uploads/paris-hil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057400"/>
            <a:ext cx="3200400" cy="4305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son los </a:t>
            </a:r>
            <a:r>
              <a:rPr lang="en-US" dirty="0" err="1" smtClean="0"/>
              <a:t>niños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niños</a:t>
            </a:r>
            <a:r>
              <a:rPr lang="en-US" dirty="0" smtClean="0"/>
              <a:t> son </a:t>
            </a:r>
            <a:r>
              <a:rPr lang="en-US" dirty="0" err="1" smtClean="0"/>
              <a:t>creativ</a:t>
            </a:r>
            <a:r>
              <a:rPr lang="en-US" b="1" dirty="0" err="1" smtClean="0"/>
              <a:t>os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Los </a:t>
            </a:r>
            <a:r>
              <a:rPr lang="en-US" dirty="0" err="1" smtClean="0"/>
              <a:t>niños</a:t>
            </a:r>
            <a:r>
              <a:rPr lang="en-US" dirty="0" smtClean="0"/>
              <a:t> son </a:t>
            </a:r>
            <a:r>
              <a:rPr lang="en-US" dirty="0" err="1" smtClean="0"/>
              <a:t>talentos</a:t>
            </a:r>
            <a:r>
              <a:rPr lang="en-US" b="1" dirty="0" err="1" smtClean="0"/>
              <a:t>os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Ellos</a:t>
            </a:r>
            <a:r>
              <a:rPr lang="en-US" dirty="0" smtClean="0"/>
              <a:t> son </a:t>
            </a:r>
            <a:r>
              <a:rPr lang="en-US" dirty="0" err="1" smtClean="0"/>
              <a:t>artístic</a:t>
            </a:r>
            <a:r>
              <a:rPr lang="en-US" b="1" dirty="0" err="1"/>
              <a:t>o</a:t>
            </a:r>
            <a:r>
              <a:rPr lang="en-US" b="1" dirty="0" err="1" smtClean="0"/>
              <a:t>s</a:t>
            </a:r>
            <a:r>
              <a:rPr lang="en-US" dirty="0" smtClean="0"/>
              <a:t>.</a:t>
            </a:r>
          </a:p>
        </p:txBody>
      </p:sp>
      <p:pic>
        <p:nvPicPr>
          <p:cNvPr id="22530" name="Picture 2" descr="http://www.joe-ks.com/archives_jun2006/PaintShopPr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895979"/>
            <a:ext cx="5276850" cy="3962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300</TotalTime>
  <Words>307</Words>
  <Application>Microsoft Office PowerPoint</Application>
  <PresentationFormat>On-screen Show (4:3)</PresentationFormat>
  <Paragraphs>69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Equity</vt:lpstr>
      <vt:lpstr>La familia / Adjetivos / Ser</vt:lpstr>
      <vt:lpstr>Examen, Lunes 7 de noviembre</vt:lpstr>
      <vt:lpstr>Hacer ahora</vt:lpstr>
      <vt:lpstr>Responde las preguntas</vt:lpstr>
      <vt:lpstr>PowerPoint Presentation</vt:lpstr>
      <vt:lpstr>¿Cómo es el hombre?</vt:lpstr>
      <vt:lpstr>¿Cómo son las mujeres?</vt:lpstr>
      <vt:lpstr>¿Cómo es ella?</vt:lpstr>
      <vt:lpstr>¿Cómo son los niños?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Practicamos…</vt:lpstr>
    </vt:vector>
  </TitlesOfParts>
  <Company>Scarsdale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Adjetivos—masculino/feminino/singular/plural</dc:title>
  <dc:creator>Lauren Mooney</dc:creator>
  <cp:lastModifiedBy>Scarsdale High School</cp:lastModifiedBy>
  <cp:revision>26</cp:revision>
  <dcterms:created xsi:type="dcterms:W3CDTF">2010-03-18T14:43:30Z</dcterms:created>
  <dcterms:modified xsi:type="dcterms:W3CDTF">2011-11-03T15:31:59Z</dcterms:modified>
</cp:coreProperties>
</file>